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5" r:id="rId5"/>
    <p:sldId id="270" r:id="rId6"/>
    <p:sldId id="272" r:id="rId7"/>
    <p:sldId id="269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66" r:id="rId16"/>
    <p:sldId id="260" r:id="rId17"/>
    <p:sldId id="261" r:id="rId18"/>
    <p:sldId id="267" r:id="rId19"/>
    <p:sldId id="268" r:id="rId20"/>
    <p:sldId id="257" r:id="rId21"/>
    <p:sldId id="284" r:id="rId22"/>
    <p:sldId id="283" r:id="rId23"/>
    <p:sldId id="263" r:id="rId24"/>
    <p:sldId id="285" r:id="rId25"/>
    <p:sldId id="287" r:id="rId26"/>
    <p:sldId id="291" r:id="rId27"/>
    <p:sldId id="286" r:id="rId28"/>
    <p:sldId id="293" r:id="rId29"/>
    <p:sldId id="294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6F35"/>
    <a:srgbClr val="000A1E"/>
    <a:srgbClr val="0C6B37"/>
    <a:srgbClr val="00113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>
        <p:scale>
          <a:sx n="89" d="100"/>
          <a:sy n="89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436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0797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76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70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267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136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36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61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782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268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94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DA494-855B-46D3-A9B3-D31539DA25E2}" type="datetimeFigureOut">
              <a:rPr lang="es-ES" smtClean="0"/>
              <a:t>11/05/2020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AAE74-D4DF-4F9B-B058-DA6F1F40C44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35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65" y="0"/>
            <a:ext cx="9144001" cy="6858000"/>
          </a:xfrm>
          <a:prstGeom prst="rect">
            <a:avLst/>
          </a:prstGeom>
          <a:gradFill>
            <a:gsLst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Rectángulo 4"/>
          <p:cNvSpPr/>
          <p:nvPr/>
        </p:nvSpPr>
        <p:spPr>
          <a:xfrm>
            <a:off x="1156064" y="4787153"/>
            <a:ext cx="9144001" cy="2070847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3805325" y="161364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Sopa Especial D’Leo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4578339" y="6104965"/>
            <a:ext cx="2299447" cy="564776"/>
          </a:xfrm>
          <a:prstGeom prst="roundRect">
            <a:avLst/>
          </a:prstGeom>
          <a:solidFill>
            <a:srgbClr val="556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/>
              <a:t>Ordena Ahora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03183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0" r="5617"/>
          <a:stretch/>
        </p:blipFill>
        <p:spPr>
          <a:xfrm>
            <a:off x="1493520" y="0"/>
            <a:ext cx="9133840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92983" y="5486400"/>
            <a:ext cx="9135373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4142245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TORTAS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17840" y="6309360"/>
            <a:ext cx="25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i="1" dirty="0" smtClean="0">
                <a:solidFill>
                  <a:srgbClr val="556F35"/>
                </a:solidFill>
              </a:rPr>
              <a:t>Torta de pierna adobada</a:t>
            </a:r>
            <a:endParaRPr lang="es-ES" sz="1600" i="1" dirty="0">
              <a:solidFill>
                <a:srgbClr val="556F35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62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r="5618"/>
          <a:stretch/>
        </p:blipFill>
        <p:spPr>
          <a:xfrm>
            <a:off x="1503680" y="0"/>
            <a:ext cx="9123680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92983" y="5486400"/>
            <a:ext cx="9135373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4142245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DESAYUNOS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17840" y="6309360"/>
            <a:ext cx="25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i="1" dirty="0" smtClean="0">
                <a:solidFill>
                  <a:srgbClr val="556F35"/>
                </a:solidFill>
              </a:rPr>
              <a:t>Huevos con chilaquiles</a:t>
            </a:r>
            <a:endParaRPr lang="es-ES" sz="1600" i="1" dirty="0">
              <a:solidFill>
                <a:srgbClr val="556F35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62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0" y="0"/>
            <a:ext cx="9144000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92983" y="5486400"/>
            <a:ext cx="9135373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4142245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POSTRES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17840" y="6309360"/>
            <a:ext cx="25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i="1" dirty="0" smtClean="0">
                <a:solidFill>
                  <a:srgbClr val="556F35"/>
                </a:solidFill>
              </a:rPr>
              <a:t>Flan napolitano</a:t>
            </a:r>
            <a:endParaRPr lang="es-ES" sz="1600" i="1" dirty="0">
              <a:solidFill>
                <a:srgbClr val="556F35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62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" r="5939"/>
          <a:stretch/>
        </p:blipFill>
        <p:spPr>
          <a:xfrm>
            <a:off x="1500188" y="0"/>
            <a:ext cx="9129712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92983" y="5486400"/>
            <a:ext cx="9135373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4142245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BEBIDAS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17840" y="6309360"/>
            <a:ext cx="25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i="1" dirty="0" smtClean="0">
                <a:solidFill>
                  <a:srgbClr val="556F35"/>
                </a:solidFill>
              </a:rPr>
              <a:t>Bebidas</a:t>
            </a:r>
            <a:endParaRPr lang="es-ES" sz="1600" i="1" dirty="0">
              <a:solidFill>
                <a:srgbClr val="556F35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62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6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r="5780"/>
          <a:stretch/>
        </p:blipFill>
        <p:spPr>
          <a:xfrm>
            <a:off x="1511559" y="0"/>
            <a:ext cx="9106678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92983" y="5486400"/>
            <a:ext cx="9135373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4142245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CAFÉ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17840" y="6309360"/>
            <a:ext cx="25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i="1" dirty="0" smtClean="0">
                <a:solidFill>
                  <a:srgbClr val="556F35"/>
                </a:solidFill>
              </a:rPr>
              <a:t>Café</a:t>
            </a:r>
            <a:endParaRPr lang="es-ES" sz="1600" i="1" dirty="0">
              <a:solidFill>
                <a:srgbClr val="556F35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62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29" y="2105465"/>
            <a:ext cx="5371193" cy="4028394"/>
          </a:xfrm>
          <a:prstGeom prst="rect">
            <a:avLst/>
          </a:prstGeom>
          <a:gradFill>
            <a:gsLst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8" name="Rectángulo 7"/>
          <p:cNvSpPr/>
          <p:nvPr/>
        </p:nvSpPr>
        <p:spPr>
          <a:xfrm>
            <a:off x="5752383" y="237182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Sopa Especial D’Leo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6525397" y="4779858"/>
            <a:ext cx="2299447" cy="564776"/>
          </a:xfrm>
          <a:prstGeom prst="roundRect">
            <a:avLst/>
          </a:prstGeom>
          <a:solidFill>
            <a:srgbClr val="556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/>
              <a:t>Ordena Ahora</a:t>
            </a: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2303929" y="5515584"/>
            <a:ext cx="5371194" cy="618276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75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0376" y="365125"/>
            <a:ext cx="2035629" cy="1325563"/>
          </a:xfrm>
        </p:spPr>
        <p:txBody>
          <a:bodyPr/>
          <a:lstStyle/>
          <a:p>
            <a:r>
              <a:rPr lang="es-MX" dirty="0" smtClean="0"/>
              <a:t>INICIO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0376" y="1825625"/>
            <a:ext cx="4175927" cy="4351338"/>
          </a:xfrm>
        </p:spPr>
        <p:txBody>
          <a:bodyPr/>
          <a:lstStyle/>
          <a:p>
            <a:r>
              <a:rPr lang="es-MX" dirty="0" smtClean="0"/>
              <a:t>Sección de bienvenida.</a:t>
            </a:r>
          </a:p>
          <a:p>
            <a:r>
              <a:rPr lang="es-MX" dirty="0" smtClean="0"/>
              <a:t>Sección de Especialidades.</a:t>
            </a:r>
          </a:p>
          <a:p>
            <a:r>
              <a:rPr lang="es-MX" dirty="0" smtClean="0"/>
              <a:t>Ubicación y horarios.</a:t>
            </a:r>
          </a:p>
          <a:p>
            <a:r>
              <a:rPr lang="es-MX" dirty="0" smtClean="0"/>
              <a:t>Contacto.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6935" t="9314" r="372" b="5302"/>
          <a:stretch/>
        </p:blipFill>
        <p:spPr>
          <a:xfrm>
            <a:off x="6987490" y="660406"/>
            <a:ext cx="3985902" cy="5855678"/>
          </a:xfrm>
          <a:prstGeom prst="rect">
            <a:avLst/>
          </a:prstGeom>
          <a:ln w="38100">
            <a:solidFill>
              <a:srgbClr val="556F35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67069" t="9962" r="1465" b="68272"/>
          <a:stretch/>
        </p:blipFill>
        <p:spPr>
          <a:xfrm>
            <a:off x="6987490" y="4947909"/>
            <a:ext cx="3985902" cy="1550862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987491" y="4069884"/>
            <a:ext cx="3985901" cy="878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 smtClean="0">
                <a:solidFill>
                  <a:srgbClr val="556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Desde 1966</a:t>
            </a:r>
            <a:endParaRPr lang="es-ES" sz="3200" dirty="0">
              <a:solidFill>
                <a:srgbClr val="556F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 flipV="1">
            <a:off x="6987491" y="4947910"/>
            <a:ext cx="3985902" cy="1014184"/>
          </a:xfrm>
          <a:prstGeom prst="rect">
            <a:avLst/>
          </a:prstGeom>
          <a:gradFill>
            <a:gsLst>
              <a:gs pos="100000">
                <a:schemeClr val="bg1"/>
              </a:gs>
              <a:gs pos="56000">
                <a:schemeClr val="bg1">
                  <a:alpha val="50000"/>
                </a:schemeClr>
              </a:gs>
              <a:gs pos="13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90" y="1080458"/>
            <a:ext cx="3985902" cy="29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0376" y="365125"/>
            <a:ext cx="2035629" cy="1325563"/>
          </a:xfrm>
        </p:spPr>
        <p:txBody>
          <a:bodyPr/>
          <a:lstStyle/>
          <a:p>
            <a:r>
              <a:rPr lang="es-MX" dirty="0" smtClean="0"/>
              <a:t>Menú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0376" y="1825625"/>
            <a:ext cx="4175927" cy="4351338"/>
          </a:xfrm>
        </p:spPr>
        <p:txBody>
          <a:bodyPr/>
          <a:lstStyle/>
          <a:p>
            <a:r>
              <a:rPr lang="es-MX" dirty="0" smtClean="0"/>
              <a:t>Se muestra una presentación con el menú completo de la carta.</a:t>
            </a:r>
          </a:p>
          <a:p>
            <a:r>
              <a:rPr lang="es-MX" dirty="0" smtClean="0"/>
              <a:t>Se muestran los top 3 platillos de cada categoría.</a:t>
            </a:r>
          </a:p>
          <a:p>
            <a:r>
              <a:rPr lang="es-MX" dirty="0" smtClean="0"/>
              <a:t>Hay un botón de ver más, donde los lleva a ver todos los platillos de esa categoría.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6935" t="9314" r="372" b="5302"/>
          <a:stretch/>
        </p:blipFill>
        <p:spPr>
          <a:xfrm>
            <a:off x="6987490" y="662647"/>
            <a:ext cx="3985902" cy="5855678"/>
          </a:xfrm>
          <a:prstGeom prst="rect">
            <a:avLst/>
          </a:prstGeom>
          <a:ln w="38100">
            <a:solidFill>
              <a:srgbClr val="556F35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66896" t="9348" r="1465" b="66042"/>
          <a:stretch/>
        </p:blipFill>
        <p:spPr>
          <a:xfrm>
            <a:off x="7003667" y="4828371"/>
            <a:ext cx="3985902" cy="168771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003667" y="4071166"/>
            <a:ext cx="3969725" cy="930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 smtClean="0">
                <a:solidFill>
                  <a:srgbClr val="556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Caldos</a:t>
            </a:r>
            <a:endParaRPr lang="es-ES" sz="3200" dirty="0">
              <a:solidFill>
                <a:srgbClr val="556F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67" y="1093873"/>
            <a:ext cx="3969725" cy="29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5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90376" y="365125"/>
            <a:ext cx="3402394" cy="1325563"/>
          </a:xfrm>
        </p:spPr>
        <p:txBody>
          <a:bodyPr/>
          <a:lstStyle/>
          <a:p>
            <a:r>
              <a:rPr lang="es-MX" dirty="0" smtClean="0"/>
              <a:t>Menú::Caldos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290376" y="1825625"/>
            <a:ext cx="4175927" cy="4351338"/>
          </a:xfrm>
        </p:spPr>
        <p:txBody>
          <a:bodyPr/>
          <a:lstStyle/>
          <a:p>
            <a:r>
              <a:rPr lang="es-MX" dirty="0" smtClean="0"/>
              <a:t>Se muestra una presentación con el menú completo de la carta.</a:t>
            </a:r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6935" t="9314" r="372" b="5302"/>
          <a:stretch/>
        </p:blipFill>
        <p:spPr>
          <a:xfrm>
            <a:off x="6987490" y="662647"/>
            <a:ext cx="3985902" cy="5855678"/>
          </a:xfrm>
          <a:prstGeom prst="rect">
            <a:avLst/>
          </a:prstGeom>
          <a:ln w="38100">
            <a:solidFill>
              <a:srgbClr val="556F35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72305" t="9348" r="4470" b="59547"/>
          <a:stretch/>
        </p:blipFill>
        <p:spPr>
          <a:xfrm>
            <a:off x="7664863" y="1868167"/>
            <a:ext cx="2925849" cy="213312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003667" y="1095053"/>
            <a:ext cx="3969725" cy="930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 smtClean="0">
                <a:solidFill>
                  <a:srgbClr val="556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Caldos</a:t>
            </a:r>
            <a:endParaRPr lang="es-ES" sz="3200" dirty="0">
              <a:solidFill>
                <a:srgbClr val="556F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987490" y="3940511"/>
            <a:ext cx="40277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solidFill>
                  <a:srgbClr val="556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Favoritos</a:t>
            </a:r>
          </a:p>
          <a:p>
            <a:r>
              <a:rPr lang="es-MX" dirty="0" smtClean="0"/>
              <a:t>Sopa especial D’Leo…………..……..$124.00</a:t>
            </a:r>
          </a:p>
          <a:p>
            <a:r>
              <a:rPr lang="es-ES" sz="1200" i="1" dirty="0"/>
              <a:t>Servido con cuadritos de pechuga de pollo, zanahoria, chayote, queso </a:t>
            </a:r>
            <a:r>
              <a:rPr lang="es-ES" sz="1200" i="1" dirty="0" err="1"/>
              <a:t>oaxaca</a:t>
            </a:r>
            <a:r>
              <a:rPr lang="es-ES" sz="1200" i="1" dirty="0"/>
              <a:t>, un hígado, una molleja, un huevo cocido y rodaja de </a:t>
            </a:r>
            <a:r>
              <a:rPr lang="es-ES" sz="1200" i="1" dirty="0" smtClean="0"/>
              <a:t>aguacate.</a:t>
            </a:r>
            <a:endParaRPr lang="es-MX" sz="1200" i="1" dirty="0" smtClean="0"/>
          </a:p>
          <a:p>
            <a:r>
              <a:rPr lang="es-MX" dirty="0" smtClean="0"/>
              <a:t>Caldo </a:t>
            </a:r>
            <a:r>
              <a:rPr lang="es-MX" dirty="0" err="1" smtClean="0"/>
              <a:t>Xochitl</a:t>
            </a:r>
            <a:r>
              <a:rPr lang="es-MX" dirty="0" smtClean="0"/>
              <a:t>…………………………….$117.00</a:t>
            </a:r>
          </a:p>
          <a:p>
            <a:r>
              <a:rPr lang="es-ES" sz="1200" i="1" dirty="0"/>
              <a:t>Servido con cuadritos de pechuga de pollo, chayote, zanahoria, papa y un toque de chile </a:t>
            </a:r>
            <a:r>
              <a:rPr lang="es-ES" sz="1200" i="1" dirty="0" smtClean="0"/>
              <a:t>chipotle.</a:t>
            </a:r>
            <a:endParaRPr lang="es-MX" sz="1200" i="1" dirty="0" smtClean="0"/>
          </a:p>
          <a:p>
            <a:pPr algn="ctr"/>
            <a:endParaRPr lang="es-MX" u="sng" dirty="0" smtClean="0"/>
          </a:p>
          <a:p>
            <a:pPr algn="ctr"/>
            <a:endParaRPr lang="es-ES" u="sng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8253411" y="5776392"/>
            <a:ext cx="1485811" cy="400571"/>
          </a:xfrm>
          <a:prstGeom prst="roundRect">
            <a:avLst/>
          </a:prstGeom>
          <a:solidFill>
            <a:srgbClr val="556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/>
              <a:t>Ver más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2807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90376" y="365125"/>
            <a:ext cx="3402394" cy="1325563"/>
          </a:xfrm>
        </p:spPr>
        <p:txBody>
          <a:bodyPr/>
          <a:lstStyle/>
          <a:p>
            <a:r>
              <a:rPr lang="es-MX" dirty="0" smtClean="0"/>
              <a:t>Menú::Caldos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290376" y="1825625"/>
            <a:ext cx="4175927" cy="4351338"/>
          </a:xfrm>
        </p:spPr>
        <p:txBody>
          <a:bodyPr/>
          <a:lstStyle/>
          <a:p>
            <a:r>
              <a:rPr lang="es-MX" dirty="0" smtClean="0"/>
              <a:t>Se muestra una presentación con el menú completo de la carta.</a:t>
            </a:r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6935" t="9314" r="372" b="5302"/>
          <a:stretch/>
        </p:blipFill>
        <p:spPr>
          <a:xfrm>
            <a:off x="6987490" y="662647"/>
            <a:ext cx="3985902" cy="5855678"/>
          </a:xfrm>
          <a:prstGeom prst="rect">
            <a:avLst/>
          </a:prstGeom>
          <a:ln w="38100">
            <a:solidFill>
              <a:srgbClr val="556F35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72305" t="9348" r="4470" b="59547"/>
          <a:stretch/>
        </p:blipFill>
        <p:spPr>
          <a:xfrm>
            <a:off x="7664863" y="1868167"/>
            <a:ext cx="2925849" cy="213312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003667" y="1095053"/>
            <a:ext cx="3969725" cy="930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 smtClean="0">
                <a:solidFill>
                  <a:srgbClr val="556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Caldos</a:t>
            </a:r>
            <a:endParaRPr lang="es-ES" sz="3200" dirty="0">
              <a:solidFill>
                <a:srgbClr val="556F3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987490" y="3940511"/>
            <a:ext cx="40277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solidFill>
                  <a:srgbClr val="556F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Favoritos</a:t>
            </a:r>
          </a:p>
          <a:p>
            <a:r>
              <a:rPr lang="es-MX" dirty="0" smtClean="0"/>
              <a:t>Sopa especial D’Leo…………..……..$124.00</a:t>
            </a:r>
          </a:p>
          <a:p>
            <a:r>
              <a:rPr lang="es-ES" sz="1200" i="1" dirty="0"/>
              <a:t>Servido con cuadritos de pechuga de pollo, zanahoria, chayote, queso </a:t>
            </a:r>
            <a:r>
              <a:rPr lang="es-ES" sz="1200" i="1" dirty="0" err="1"/>
              <a:t>oaxaca</a:t>
            </a:r>
            <a:r>
              <a:rPr lang="es-ES" sz="1200" i="1" dirty="0"/>
              <a:t>, un hígado, una molleja, un huevo cocido y rodaja de </a:t>
            </a:r>
            <a:r>
              <a:rPr lang="es-ES" sz="1200" i="1" dirty="0" smtClean="0"/>
              <a:t>aguacate.</a:t>
            </a:r>
            <a:endParaRPr lang="es-MX" sz="1200" i="1" dirty="0" smtClean="0"/>
          </a:p>
          <a:p>
            <a:r>
              <a:rPr lang="es-MX" dirty="0" smtClean="0"/>
              <a:t>Caldo </a:t>
            </a:r>
            <a:r>
              <a:rPr lang="es-MX" dirty="0" err="1" smtClean="0"/>
              <a:t>Xochitl</a:t>
            </a:r>
            <a:r>
              <a:rPr lang="es-MX" dirty="0" smtClean="0"/>
              <a:t>…………………………….$117.00</a:t>
            </a:r>
          </a:p>
          <a:p>
            <a:r>
              <a:rPr lang="es-ES" sz="1200" i="1" dirty="0"/>
              <a:t>Servido con cuadritos de pechuga de pollo, chayote, zanahoria, papa y un toque de chile </a:t>
            </a:r>
            <a:r>
              <a:rPr lang="es-ES" sz="1200" i="1" dirty="0" smtClean="0"/>
              <a:t>chipotle.</a:t>
            </a:r>
            <a:endParaRPr lang="es-MX" sz="1200" i="1" dirty="0" smtClean="0"/>
          </a:p>
          <a:p>
            <a:pPr algn="ctr"/>
            <a:endParaRPr lang="es-MX" u="sng" dirty="0" smtClean="0"/>
          </a:p>
          <a:p>
            <a:pPr algn="ctr"/>
            <a:endParaRPr lang="es-ES" u="sng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8253411" y="5776392"/>
            <a:ext cx="1485811" cy="400571"/>
          </a:xfrm>
          <a:prstGeom prst="roundRect">
            <a:avLst/>
          </a:prstGeom>
          <a:solidFill>
            <a:srgbClr val="556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 smtClean="0"/>
              <a:t>Ver más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4747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r="5604"/>
          <a:stretch/>
        </p:blipFill>
        <p:spPr>
          <a:xfrm>
            <a:off x="974784" y="0"/>
            <a:ext cx="9135373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74784" y="5486400"/>
            <a:ext cx="9135373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3619731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Caldos D’Leo en tu mesa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60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66935" t="9314" r="372" b="5302"/>
          <a:stretch/>
        </p:blipFill>
        <p:spPr>
          <a:xfrm>
            <a:off x="6992807" y="660406"/>
            <a:ext cx="3985902" cy="5855678"/>
          </a:xfrm>
          <a:prstGeom prst="rect">
            <a:avLst/>
          </a:prstGeom>
          <a:ln w="38100">
            <a:solidFill>
              <a:srgbClr val="556F35"/>
            </a:solidFill>
          </a:ln>
        </p:spPr>
      </p:pic>
      <p:sp>
        <p:nvSpPr>
          <p:cNvPr id="14" name="Rectángulo 13"/>
          <p:cNvSpPr/>
          <p:nvPr/>
        </p:nvSpPr>
        <p:spPr>
          <a:xfrm>
            <a:off x="6992808" y="4139217"/>
            <a:ext cx="3980586" cy="703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¡Tenemos un menú especial para servicio a domicilio y para llevar!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586378" y="4885347"/>
            <a:ext cx="279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(Menú con imágenes)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992806" y="5635379"/>
            <a:ext cx="3980586" cy="703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vez que decidas, llama a nuestros números o escríbenos un WhatsApp para que recibas tu número de orden. 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</a:t>
            </a:r>
            <a:r>
              <a:rPr lang="es-MX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Puedes pasar por él o te lo llevamos!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1471246" y="435464"/>
            <a:ext cx="3271576" cy="1325563"/>
          </a:xfrm>
        </p:spPr>
        <p:txBody>
          <a:bodyPr/>
          <a:lstStyle/>
          <a:p>
            <a:r>
              <a:rPr lang="es-MX" dirty="0" smtClean="0"/>
              <a:t>Para llevar</a:t>
            </a:r>
            <a:endParaRPr lang="es-ES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1471246" y="1895964"/>
            <a:ext cx="4175927" cy="4351338"/>
          </a:xfrm>
        </p:spPr>
        <p:txBody>
          <a:bodyPr/>
          <a:lstStyle/>
          <a:p>
            <a:r>
              <a:rPr lang="es-MX" dirty="0" smtClean="0"/>
              <a:t>Se muestran las instrucciones del pedido.</a:t>
            </a:r>
          </a:p>
          <a:p>
            <a:r>
              <a:rPr lang="es-MX" dirty="0" smtClean="0"/>
              <a:t>Se desglosa el menú exclusivo para llevar y domicilio.</a:t>
            </a:r>
          </a:p>
          <a:p>
            <a:r>
              <a:rPr lang="es-MX" dirty="0" smtClean="0"/>
              <a:t>Formas de pago.</a:t>
            </a:r>
            <a:endParaRPr lang="es-ES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06" y="1075517"/>
            <a:ext cx="3980586" cy="29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9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66935" t="9314" r="372" b="5302"/>
          <a:stretch/>
        </p:blipFill>
        <p:spPr>
          <a:xfrm>
            <a:off x="6992807" y="660406"/>
            <a:ext cx="3985902" cy="5855678"/>
          </a:xfrm>
          <a:prstGeom prst="rect">
            <a:avLst/>
          </a:prstGeom>
          <a:ln w="38100">
            <a:solidFill>
              <a:srgbClr val="556F35"/>
            </a:solidFill>
          </a:ln>
        </p:spPr>
      </p:pic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1471246" y="435464"/>
            <a:ext cx="3271576" cy="1325563"/>
          </a:xfrm>
        </p:spPr>
        <p:txBody>
          <a:bodyPr/>
          <a:lstStyle/>
          <a:p>
            <a:r>
              <a:rPr lang="es-MX" dirty="0" smtClean="0"/>
              <a:t>Para llevar</a:t>
            </a:r>
            <a:endParaRPr lang="es-ES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1471246" y="1895964"/>
            <a:ext cx="4175927" cy="4351338"/>
          </a:xfrm>
        </p:spPr>
        <p:txBody>
          <a:bodyPr/>
          <a:lstStyle/>
          <a:p>
            <a:r>
              <a:rPr lang="es-MX" dirty="0" smtClean="0"/>
              <a:t>Se muestran las instrucciones del pedido.</a:t>
            </a:r>
          </a:p>
          <a:p>
            <a:r>
              <a:rPr lang="es-MX" dirty="0" smtClean="0"/>
              <a:t>Se desglosa el menú exclusivo para llevar y domicilio.</a:t>
            </a:r>
          </a:p>
          <a:p>
            <a:r>
              <a:rPr lang="es-MX" dirty="0" smtClean="0"/>
              <a:t>Formas de pago.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58" y="1268866"/>
            <a:ext cx="3819399" cy="159706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58" y="2978397"/>
            <a:ext cx="3822958" cy="15985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58" y="4781311"/>
            <a:ext cx="3819399" cy="159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3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66935" t="9314" r="372" b="5302"/>
          <a:stretch/>
        </p:blipFill>
        <p:spPr>
          <a:xfrm>
            <a:off x="6992807" y="660406"/>
            <a:ext cx="3985902" cy="5855678"/>
          </a:xfrm>
          <a:prstGeom prst="rect">
            <a:avLst/>
          </a:prstGeom>
          <a:ln w="38100">
            <a:solidFill>
              <a:srgbClr val="556F35"/>
            </a:solidFill>
          </a:ln>
        </p:spPr>
      </p:pic>
      <p:sp>
        <p:nvSpPr>
          <p:cNvPr id="14" name="Rectángulo 13"/>
          <p:cNvSpPr/>
          <p:nvPr/>
        </p:nvSpPr>
        <p:spPr>
          <a:xfrm>
            <a:off x="6992808" y="4139217"/>
            <a:ext cx="3980586" cy="703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¡Tenemos un menú especial para servicio a domicilio y para llevar!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586378" y="4885347"/>
            <a:ext cx="279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(Menú con imágenes)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992806" y="5635379"/>
            <a:ext cx="3980586" cy="703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vez que decidas, llama a nuestros números o escríbenos un WhatsApp para que recibas tu número de orden. 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</a:t>
            </a:r>
            <a:r>
              <a:rPr lang="es-MX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Puedes pasar por él o te lo llevamos!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1471246" y="435464"/>
            <a:ext cx="3271576" cy="1325563"/>
          </a:xfrm>
        </p:spPr>
        <p:txBody>
          <a:bodyPr/>
          <a:lstStyle/>
          <a:p>
            <a:r>
              <a:rPr lang="es-MX" dirty="0" smtClean="0"/>
              <a:t>Para llevar</a:t>
            </a:r>
            <a:endParaRPr lang="es-ES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1471246" y="1895964"/>
            <a:ext cx="4175927" cy="4351338"/>
          </a:xfrm>
        </p:spPr>
        <p:txBody>
          <a:bodyPr/>
          <a:lstStyle/>
          <a:p>
            <a:r>
              <a:rPr lang="es-MX" dirty="0" smtClean="0"/>
              <a:t>Se muestran las instrucciones del pedido.</a:t>
            </a:r>
          </a:p>
          <a:p>
            <a:r>
              <a:rPr lang="es-MX" dirty="0" smtClean="0"/>
              <a:t>Se desglosa el menú exclusivo para llevar y domicilio.</a:t>
            </a:r>
          </a:p>
          <a:p>
            <a:r>
              <a:rPr lang="es-MX" dirty="0" smtClean="0"/>
              <a:t>Formas de pago.</a:t>
            </a:r>
            <a:endParaRPr lang="es-ES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06" y="1075517"/>
            <a:ext cx="3980586" cy="29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66935" t="9314" r="372" b="5302"/>
          <a:stretch/>
        </p:blipFill>
        <p:spPr>
          <a:xfrm>
            <a:off x="6987491" y="660406"/>
            <a:ext cx="3985902" cy="5855678"/>
          </a:xfrm>
          <a:prstGeom prst="rect">
            <a:avLst/>
          </a:prstGeom>
          <a:ln w="38100">
            <a:solidFill>
              <a:srgbClr val="556F35"/>
            </a:solidFill>
          </a:ln>
        </p:spPr>
      </p:pic>
      <p:sp>
        <p:nvSpPr>
          <p:cNvPr id="14" name="Rectángulo 13"/>
          <p:cNvSpPr/>
          <p:nvPr/>
        </p:nvSpPr>
        <p:spPr>
          <a:xfrm>
            <a:off x="6987492" y="4139217"/>
            <a:ext cx="3980586" cy="703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¡Tenemos un menú especial para servicio a domicilio y para llevar!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581062" y="4885347"/>
            <a:ext cx="279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(Menú con imágenes)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987490" y="5635379"/>
            <a:ext cx="3980586" cy="703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vez que decidas, llama a nuestros números o escríbenos un WhatsApp para que recibas tu número de orden. </a:t>
            </a:r>
          </a:p>
          <a:p>
            <a:pPr algn="ctr"/>
            <a:r>
              <a:rPr lang="es-MX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</a:t>
            </a:r>
            <a:r>
              <a:rPr lang="es-MX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Puedes pasar por él o te lo llevamos!</a:t>
            </a:r>
            <a:endParaRPr lang="es-E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1471246" y="435464"/>
            <a:ext cx="3271576" cy="1325563"/>
          </a:xfrm>
        </p:spPr>
        <p:txBody>
          <a:bodyPr/>
          <a:lstStyle/>
          <a:p>
            <a:r>
              <a:rPr lang="es-MX" dirty="0" smtClean="0"/>
              <a:t>Nuestra Cocina</a:t>
            </a:r>
            <a:endParaRPr lang="es-ES" dirty="0"/>
          </a:p>
        </p:txBody>
      </p:sp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1471246" y="1895964"/>
            <a:ext cx="4175927" cy="4351338"/>
          </a:xfrm>
        </p:spPr>
        <p:txBody>
          <a:bodyPr/>
          <a:lstStyle/>
          <a:p>
            <a:r>
              <a:rPr lang="es-MX" dirty="0" smtClean="0"/>
              <a:t>Se muestran las instrucciones del pedido.</a:t>
            </a:r>
          </a:p>
          <a:p>
            <a:r>
              <a:rPr lang="es-MX" dirty="0" smtClean="0"/>
              <a:t>Se desglosa el menú exclusivo para llevar y domicilio.</a:t>
            </a:r>
          </a:p>
          <a:p>
            <a:r>
              <a:rPr lang="es-MX" dirty="0" smtClean="0"/>
              <a:t>Formas de pago.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375" y="1085621"/>
            <a:ext cx="3987030" cy="29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caldosdleo.mx/llevar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8" t="21465" r="33948" b="12941"/>
          <a:stretch/>
        </p:blipFill>
        <p:spPr bwMode="auto">
          <a:xfrm>
            <a:off x="4473513" y="1883161"/>
            <a:ext cx="2931284" cy="2936489"/>
          </a:xfrm>
          <a:prstGeom prst="rect">
            <a:avLst/>
          </a:prstGeom>
          <a:noFill/>
          <a:ln>
            <a:solidFill>
              <a:srgbClr val="0C6B3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caldosdleo.mx/llevar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4" t="18002" r="32909" b="16404"/>
          <a:stretch/>
        </p:blipFill>
        <p:spPr bwMode="auto">
          <a:xfrm>
            <a:off x="8384254" y="3627359"/>
            <a:ext cx="2929054" cy="293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aldosdleo.mx/llevar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5" t="14850" r="32821" b="19888"/>
          <a:stretch/>
        </p:blipFill>
        <p:spPr bwMode="auto">
          <a:xfrm>
            <a:off x="6826086" y="3840282"/>
            <a:ext cx="2936489" cy="292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aldosdleo.mx/llevar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4" t="18001" r="33514" b="16737"/>
          <a:stretch/>
        </p:blipFill>
        <p:spPr bwMode="auto">
          <a:xfrm>
            <a:off x="8196968" y="918662"/>
            <a:ext cx="2943923" cy="292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co 15"/>
          <p:cNvSpPr/>
          <p:nvPr/>
        </p:nvSpPr>
        <p:spPr>
          <a:xfrm>
            <a:off x="5575834" y="2847435"/>
            <a:ext cx="819712" cy="825931"/>
          </a:xfrm>
          <a:prstGeom prst="arc">
            <a:avLst/>
          </a:prstGeom>
          <a:ln w="57150">
            <a:solidFill>
              <a:srgbClr val="0C6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Arco 16"/>
          <p:cNvSpPr/>
          <p:nvPr/>
        </p:nvSpPr>
        <p:spPr>
          <a:xfrm>
            <a:off x="5265684" y="2543503"/>
            <a:ext cx="1408900" cy="1476703"/>
          </a:xfrm>
          <a:prstGeom prst="arc">
            <a:avLst/>
          </a:prstGeom>
          <a:ln w="57150">
            <a:solidFill>
              <a:srgbClr val="0C6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redondeado 17"/>
          <p:cNvSpPr/>
          <p:nvPr/>
        </p:nvSpPr>
        <p:spPr>
          <a:xfrm>
            <a:off x="651333" y="1362350"/>
            <a:ext cx="1779818" cy="2657856"/>
          </a:xfrm>
          <a:prstGeom prst="roundRect">
            <a:avLst/>
          </a:prstGeom>
          <a:solidFill>
            <a:srgbClr val="F2F2F2"/>
          </a:solidFill>
          <a:ln w="38100">
            <a:solidFill>
              <a:srgbClr val="0C6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19"/>
          <p:cNvCxnSpPr/>
          <p:nvPr/>
        </p:nvCxnSpPr>
        <p:spPr>
          <a:xfrm flipV="1">
            <a:off x="1196236" y="2447536"/>
            <a:ext cx="690007" cy="848"/>
          </a:xfrm>
          <a:prstGeom prst="line">
            <a:avLst/>
          </a:prstGeom>
          <a:ln w="57150">
            <a:solidFill>
              <a:srgbClr val="0C6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1196236" y="1725905"/>
            <a:ext cx="690007" cy="5842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23"/>
          <p:cNvCxnSpPr/>
          <p:nvPr/>
        </p:nvCxnSpPr>
        <p:spPr>
          <a:xfrm flipV="1">
            <a:off x="1031325" y="2584021"/>
            <a:ext cx="1019827" cy="1720"/>
          </a:xfrm>
          <a:prstGeom prst="line">
            <a:avLst/>
          </a:prstGeom>
          <a:ln w="28575">
            <a:solidFill>
              <a:srgbClr val="0C6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1031324" y="2661149"/>
            <a:ext cx="1019827" cy="1720"/>
          </a:xfrm>
          <a:prstGeom prst="line">
            <a:avLst/>
          </a:prstGeom>
          <a:ln w="28575">
            <a:solidFill>
              <a:srgbClr val="0C6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1031324" y="2738277"/>
            <a:ext cx="1019827" cy="1720"/>
          </a:xfrm>
          <a:prstGeom prst="line">
            <a:avLst/>
          </a:prstGeom>
          <a:ln w="28575">
            <a:solidFill>
              <a:srgbClr val="0C6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1196236" y="3581214"/>
            <a:ext cx="690007" cy="848"/>
          </a:xfrm>
          <a:prstGeom prst="line">
            <a:avLst/>
          </a:prstGeom>
          <a:ln w="57150">
            <a:solidFill>
              <a:srgbClr val="0C6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/>
          <p:cNvSpPr/>
          <p:nvPr/>
        </p:nvSpPr>
        <p:spPr>
          <a:xfrm>
            <a:off x="1196236" y="2859583"/>
            <a:ext cx="690007" cy="5842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3" name="Conector recto 32"/>
          <p:cNvCxnSpPr/>
          <p:nvPr/>
        </p:nvCxnSpPr>
        <p:spPr>
          <a:xfrm flipV="1">
            <a:off x="1031325" y="3717699"/>
            <a:ext cx="1019827" cy="1720"/>
          </a:xfrm>
          <a:prstGeom prst="line">
            <a:avLst/>
          </a:prstGeom>
          <a:ln w="28575">
            <a:solidFill>
              <a:srgbClr val="0C6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V="1">
            <a:off x="1031324" y="3794827"/>
            <a:ext cx="1019827" cy="1720"/>
          </a:xfrm>
          <a:prstGeom prst="line">
            <a:avLst/>
          </a:prstGeom>
          <a:ln w="28575">
            <a:solidFill>
              <a:srgbClr val="0C6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1031324" y="3871955"/>
            <a:ext cx="1019827" cy="1720"/>
          </a:xfrm>
          <a:prstGeom prst="line">
            <a:avLst/>
          </a:prstGeom>
          <a:ln w="28575">
            <a:solidFill>
              <a:srgbClr val="0C6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964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/>
          <p:cNvSpPr/>
          <p:nvPr/>
        </p:nvSpPr>
        <p:spPr>
          <a:xfrm>
            <a:off x="-521208" y="192151"/>
            <a:ext cx="3179064" cy="6400800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5" y="1439029"/>
            <a:ext cx="1708092" cy="17116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-521209" y="3551124"/>
            <a:ext cx="317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O</a:t>
            </a:r>
          </a:p>
        </p:txBody>
      </p:sp>
      <p:sp>
        <p:nvSpPr>
          <p:cNvPr id="7" name="Elipse 6"/>
          <p:cNvSpPr/>
          <p:nvPr/>
        </p:nvSpPr>
        <p:spPr>
          <a:xfrm>
            <a:off x="702563" y="289447"/>
            <a:ext cx="731520" cy="731520"/>
          </a:xfrm>
          <a:prstGeom prst="ellipse">
            <a:avLst/>
          </a:prstGeom>
          <a:noFill/>
          <a:ln w="57150">
            <a:solidFill>
              <a:srgbClr val="0C6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>
                <a:solidFill>
                  <a:srgbClr val="0C6B37"/>
                </a:solidFill>
              </a:rPr>
              <a:t>2</a:t>
            </a:r>
            <a:endParaRPr lang="es-ES" sz="4400" dirty="0">
              <a:solidFill>
                <a:srgbClr val="0C6B37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521207" y="3077187"/>
            <a:ext cx="317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u="sng" dirty="0" smtClean="0"/>
              <a:t>551510123 - 55152066</a:t>
            </a:r>
            <a:endParaRPr lang="es-ES" u="sng" dirty="0"/>
          </a:p>
        </p:txBody>
      </p:sp>
      <p:sp>
        <p:nvSpPr>
          <p:cNvPr id="10" name="CuadroTexto 9"/>
          <p:cNvSpPr txBox="1"/>
          <p:nvPr/>
        </p:nvSpPr>
        <p:spPr>
          <a:xfrm>
            <a:off x="-521209" y="6089593"/>
            <a:ext cx="317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u="sng" dirty="0" smtClean="0"/>
              <a:t>551510123</a:t>
            </a:r>
            <a:endParaRPr lang="es-ES" u="sng" dirty="0"/>
          </a:p>
        </p:txBody>
      </p:sp>
      <p:sp>
        <p:nvSpPr>
          <p:cNvPr id="11" name="Rectángulo 10"/>
          <p:cNvSpPr/>
          <p:nvPr/>
        </p:nvSpPr>
        <p:spPr>
          <a:xfrm>
            <a:off x="-521208" y="1088478"/>
            <a:ext cx="3179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/>
              <a:t>¡LLÁMANOS!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-521209" y="4177452"/>
            <a:ext cx="3179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/>
              <a:t>ESCRÍBENOS POR WHATSAPP</a:t>
            </a:r>
            <a:endParaRPr lang="es-ES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2947416" y="192151"/>
            <a:ext cx="3179064" cy="6400800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4171187" y="289447"/>
            <a:ext cx="731520" cy="731520"/>
          </a:xfrm>
          <a:prstGeom prst="ellipse">
            <a:avLst/>
          </a:prstGeom>
          <a:noFill/>
          <a:ln w="57150">
            <a:solidFill>
              <a:srgbClr val="0C6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rgbClr val="0C6B37"/>
                </a:solidFill>
              </a:rPr>
              <a:t>3</a:t>
            </a:r>
            <a:endParaRPr lang="es-ES" sz="4400" dirty="0">
              <a:solidFill>
                <a:srgbClr val="0C6B37"/>
              </a:solidFill>
            </a:endParaRPr>
          </a:p>
        </p:txBody>
      </p:sp>
      <p:pic>
        <p:nvPicPr>
          <p:cNvPr id="17" name="Picture 4" descr="http://caldosdleo.mx/llevar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5" t="14850" r="32821" b="19888"/>
          <a:stretch/>
        </p:blipFill>
        <p:spPr bwMode="auto">
          <a:xfrm>
            <a:off x="3526094" y="2411046"/>
            <a:ext cx="2021706" cy="201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/>
          <p:cNvSpPr/>
          <p:nvPr/>
        </p:nvSpPr>
        <p:spPr>
          <a:xfrm>
            <a:off x="2947416" y="2181301"/>
            <a:ext cx="3179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¡HAZ TU PEDIDO! </a:t>
            </a:r>
            <a:endParaRPr lang="es-MX" dirty="0"/>
          </a:p>
        </p:txBody>
      </p:sp>
      <p:sp>
        <p:nvSpPr>
          <p:cNvPr id="21" name="Rectángulo 20"/>
          <p:cNvSpPr/>
          <p:nvPr/>
        </p:nvSpPr>
        <p:spPr>
          <a:xfrm>
            <a:off x="2947415" y="4282927"/>
            <a:ext cx="3179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Y RECIBE TU NÚMERO DE ORDEN</a:t>
            </a:r>
            <a:endParaRPr lang="es-ES" dirty="0"/>
          </a:p>
        </p:txBody>
      </p:sp>
      <p:pic>
        <p:nvPicPr>
          <p:cNvPr id="2050" name="Picture 2" descr="Whatsapp Icon Logo Vector (.AI)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7" y="4693481"/>
            <a:ext cx="1372328" cy="13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redondeado 22"/>
          <p:cNvSpPr/>
          <p:nvPr/>
        </p:nvSpPr>
        <p:spPr>
          <a:xfrm>
            <a:off x="6416039" y="192151"/>
            <a:ext cx="3179064" cy="6400800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/>
          <p:cNvSpPr/>
          <p:nvPr/>
        </p:nvSpPr>
        <p:spPr>
          <a:xfrm>
            <a:off x="7639810" y="289447"/>
            <a:ext cx="731520" cy="731520"/>
          </a:xfrm>
          <a:prstGeom prst="ellipse">
            <a:avLst/>
          </a:prstGeom>
          <a:noFill/>
          <a:ln w="57150">
            <a:solidFill>
              <a:srgbClr val="0C6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>
                <a:solidFill>
                  <a:srgbClr val="0C6B37"/>
                </a:solidFill>
              </a:rPr>
              <a:t>4</a:t>
            </a:r>
            <a:endParaRPr lang="es-ES" sz="4400" dirty="0">
              <a:solidFill>
                <a:srgbClr val="0C6B37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6416038" y="2019057"/>
            <a:ext cx="3179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PASA POR ÉL</a:t>
            </a:r>
            <a:endParaRPr lang="es-MX" dirty="0"/>
          </a:p>
        </p:txBody>
      </p:sp>
      <p:sp>
        <p:nvSpPr>
          <p:cNvPr id="27" name="Rectángulo 26"/>
          <p:cNvSpPr/>
          <p:nvPr/>
        </p:nvSpPr>
        <p:spPr>
          <a:xfrm>
            <a:off x="6416038" y="4282927"/>
            <a:ext cx="3179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O SOLICITA SERVICIO A DOMICILIO</a:t>
            </a:r>
            <a:endParaRPr lang="es-E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25" y="2397281"/>
            <a:ext cx="2091490" cy="2095013"/>
          </a:xfrm>
          <a:prstGeom prst="rect">
            <a:avLst/>
          </a:prstGeom>
        </p:spPr>
      </p:pic>
      <p:sp>
        <p:nvSpPr>
          <p:cNvPr id="30" name="Rectángulo redondeado 29"/>
          <p:cNvSpPr/>
          <p:nvPr/>
        </p:nvSpPr>
        <p:spPr>
          <a:xfrm>
            <a:off x="9884662" y="192151"/>
            <a:ext cx="3179064" cy="6400800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11108433" y="289447"/>
            <a:ext cx="731520" cy="731520"/>
          </a:xfrm>
          <a:prstGeom prst="ellipse">
            <a:avLst/>
          </a:prstGeom>
          <a:noFill/>
          <a:ln w="57150">
            <a:solidFill>
              <a:srgbClr val="0C6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>
                <a:solidFill>
                  <a:srgbClr val="0C6B37"/>
                </a:solidFill>
              </a:rPr>
              <a:t>5</a:t>
            </a:r>
            <a:endParaRPr lang="es-ES" sz="4400" dirty="0">
              <a:solidFill>
                <a:srgbClr val="0C6B37"/>
              </a:solidFill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9884661" y="2019057"/>
            <a:ext cx="3179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¡DISFRUTA EN CASA!</a:t>
            </a:r>
            <a:endParaRPr lang="es-MX" dirty="0"/>
          </a:p>
        </p:txBody>
      </p:sp>
      <p:sp>
        <p:nvSpPr>
          <p:cNvPr id="33" name="Rectángulo 32"/>
          <p:cNvSpPr/>
          <p:nvPr/>
        </p:nvSpPr>
        <p:spPr>
          <a:xfrm>
            <a:off x="9879823" y="4546784"/>
            <a:ext cx="3179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¡Y COMPARTE TU EXPERIENCIA EN REDES!</a:t>
            </a:r>
            <a:endParaRPr lang="es-ES" dirty="0"/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21" y="2174083"/>
            <a:ext cx="2447271" cy="2424791"/>
          </a:xfrm>
          <a:prstGeom prst="rect">
            <a:avLst/>
          </a:prstGeom>
        </p:spPr>
      </p:pic>
      <p:sp>
        <p:nvSpPr>
          <p:cNvPr id="37" name="Rectángulo redondeado 36"/>
          <p:cNvSpPr/>
          <p:nvPr/>
        </p:nvSpPr>
        <p:spPr>
          <a:xfrm>
            <a:off x="-3972167" y="186078"/>
            <a:ext cx="3179064" cy="6400800"/>
          </a:xfrm>
          <a:prstGeom prst="round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-2748396" y="283374"/>
            <a:ext cx="731520" cy="731520"/>
          </a:xfrm>
          <a:prstGeom prst="ellipse">
            <a:avLst/>
          </a:prstGeom>
          <a:noFill/>
          <a:ln w="57150">
            <a:solidFill>
              <a:srgbClr val="0C6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rgbClr val="0C6B37"/>
                </a:solidFill>
              </a:rPr>
              <a:t>1</a:t>
            </a:r>
            <a:endParaRPr lang="es-ES" sz="4400" dirty="0">
              <a:solidFill>
                <a:srgbClr val="0C6B37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-3972169" y="1486919"/>
            <a:ext cx="3179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¡REVISA NUESTRO MENÚ! </a:t>
            </a:r>
            <a:endParaRPr lang="es-MX" dirty="0"/>
          </a:p>
        </p:txBody>
      </p:sp>
      <p:sp>
        <p:nvSpPr>
          <p:cNvPr id="44" name="Rectángulo 43"/>
          <p:cNvSpPr/>
          <p:nvPr/>
        </p:nvSpPr>
        <p:spPr>
          <a:xfrm>
            <a:off x="-3972169" y="5252520"/>
            <a:ext cx="3179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Y ELIGE TUS PLATILLOS FAVORITOS</a:t>
            </a:r>
            <a:endParaRPr lang="es-ES" dirty="0"/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33" t="-4719" r="-33057" b="-4673"/>
          <a:stretch/>
        </p:blipFill>
        <p:spPr>
          <a:xfrm>
            <a:off x="-3842509" y="2018808"/>
            <a:ext cx="2935705" cy="29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05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2094188" y="209208"/>
            <a:ext cx="3657600" cy="3657600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/>
          <p:cNvSpPr/>
          <p:nvPr/>
        </p:nvSpPr>
        <p:spPr>
          <a:xfrm>
            <a:off x="119269" y="3436788"/>
            <a:ext cx="3657600" cy="3657600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7" t="7965"/>
          <a:stretch/>
        </p:blipFill>
        <p:spPr>
          <a:xfrm>
            <a:off x="647971" y="4005405"/>
            <a:ext cx="1446217" cy="1467743"/>
          </a:xfrm>
          <a:prstGeom prst="rect">
            <a:avLst/>
          </a:prstGeom>
        </p:spPr>
      </p:pic>
      <p:pic>
        <p:nvPicPr>
          <p:cNvPr id="8" name="Picture 2" descr="Whatsapp Icon Logo Vector (.AI)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66" y="5063502"/>
            <a:ext cx="1385801" cy="139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/>
          <p:cNvCxnSpPr>
            <a:stCxn id="6" idx="3"/>
            <a:endCxn id="6" idx="7"/>
          </p:cNvCxnSpPr>
          <p:nvPr/>
        </p:nvCxnSpPr>
        <p:spPr>
          <a:xfrm flipV="1">
            <a:off x="654912" y="3972431"/>
            <a:ext cx="2586314" cy="2586314"/>
          </a:xfrm>
          <a:prstGeom prst="line">
            <a:avLst/>
          </a:prstGeom>
          <a:ln w="28575">
            <a:solidFill>
              <a:srgbClr val="0C6B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8160149" y="3200400"/>
            <a:ext cx="3657600" cy="3657600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3951564" y="3436788"/>
            <a:ext cx="3657600" cy="3657600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4" descr="http://caldosdleo.mx/llevar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5" t="14850" r="32821" b="19888"/>
          <a:stretch/>
        </p:blipFill>
        <p:spPr bwMode="auto">
          <a:xfrm>
            <a:off x="8716107" y="3754363"/>
            <a:ext cx="2559751" cy="254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10" y="3984155"/>
            <a:ext cx="2542507" cy="2546790"/>
          </a:xfrm>
          <a:prstGeom prst="rect">
            <a:avLst/>
          </a:prstGeom>
          <a:ln>
            <a:noFill/>
          </a:ln>
        </p:spPr>
      </p:pic>
      <p:sp>
        <p:nvSpPr>
          <p:cNvPr id="14" name="Elipse 13"/>
          <p:cNvSpPr/>
          <p:nvPr/>
        </p:nvSpPr>
        <p:spPr>
          <a:xfrm>
            <a:off x="5897907" y="96763"/>
            <a:ext cx="3657600" cy="3657600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53" y="665987"/>
            <a:ext cx="2542507" cy="2519152"/>
          </a:xfrm>
          <a:prstGeom prst="rect">
            <a:avLst/>
          </a:prstGeom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33" t="-4719" r="-33057" b="-4673"/>
          <a:stretch/>
        </p:blipFill>
        <p:spPr>
          <a:xfrm>
            <a:off x="2668553" y="778432"/>
            <a:ext cx="2508869" cy="2519152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http://caldosdleo.mx/ICONO-CALDO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22" y="2214216"/>
            <a:ext cx="367391" cy="41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aldosdleo.mx/ICONO-POLLO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7"/>
          <a:stretch/>
        </p:blipFill>
        <p:spPr bwMode="auto">
          <a:xfrm>
            <a:off x="3678797" y="1260955"/>
            <a:ext cx="406968" cy="38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271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61" y="129988"/>
            <a:ext cx="6728012" cy="67280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95">
            <a:off x="5097183" y="3232749"/>
            <a:ext cx="630929" cy="11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8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69"/>
          <a:stretch/>
        </p:blipFill>
        <p:spPr>
          <a:xfrm>
            <a:off x="1507253" y="4467"/>
            <a:ext cx="6129223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07253" y="4467"/>
            <a:ext cx="6129223" cy="6858000"/>
          </a:xfrm>
          <a:prstGeom prst="rect">
            <a:avLst/>
          </a:prstGeom>
          <a:solidFill>
            <a:srgbClr val="000A1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3180726" y="296961"/>
            <a:ext cx="27166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Contacto</a:t>
            </a:r>
            <a:endParaRPr lang="es-E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3751107" y="1230415"/>
            <a:ext cx="1575880" cy="97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roceso alternativo 9"/>
          <p:cNvSpPr/>
          <p:nvPr/>
        </p:nvSpPr>
        <p:spPr>
          <a:xfrm>
            <a:off x="2815784" y="1814077"/>
            <a:ext cx="3856863" cy="408561"/>
          </a:xfrm>
          <a:prstGeom prst="flowChartAlternateProcess">
            <a:avLst/>
          </a:prstGeom>
          <a:solidFill>
            <a:srgbClr val="556F35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 smtClean="0"/>
              <a:t>Nombre</a:t>
            </a:r>
            <a:endParaRPr lang="es-ES" dirty="0"/>
          </a:p>
        </p:txBody>
      </p:sp>
      <p:sp>
        <p:nvSpPr>
          <p:cNvPr id="11" name="Proceso alternativo 10"/>
          <p:cNvSpPr/>
          <p:nvPr/>
        </p:nvSpPr>
        <p:spPr>
          <a:xfrm>
            <a:off x="2815783" y="2417590"/>
            <a:ext cx="3856864" cy="408561"/>
          </a:xfrm>
          <a:prstGeom prst="flowChartAlternateProcess">
            <a:avLst/>
          </a:prstGeom>
          <a:solidFill>
            <a:srgbClr val="556F35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 smtClean="0"/>
              <a:t>Correo</a:t>
            </a:r>
            <a:endParaRPr lang="es-ES" dirty="0"/>
          </a:p>
        </p:txBody>
      </p:sp>
      <p:sp>
        <p:nvSpPr>
          <p:cNvPr id="12" name="Proceso alternativo 11"/>
          <p:cNvSpPr/>
          <p:nvPr/>
        </p:nvSpPr>
        <p:spPr>
          <a:xfrm>
            <a:off x="2799039" y="3021103"/>
            <a:ext cx="3873608" cy="1711272"/>
          </a:xfrm>
          <a:prstGeom prst="flowChartAlternateProcess">
            <a:avLst/>
          </a:prstGeom>
          <a:solidFill>
            <a:srgbClr val="556F35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 err="1" smtClean="0"/>
              <a:t>Escribenos</a:t>
            </a:r>
            <a:r>
              <a:rPr lang="es-MX" dirty="0" smtClean="0"/>
              <a:t> un mensaje…</a:t>
            </a:r>
            <a:endParaRPr lang="es-ES" dirty="0"/>
          </a:p>
        </p:txBody>
      </p:sp>
      <p:sp>
        <p:nvSpPr>
          <p:cNvPr id="13" name="Proceso alternativo 12"/>
          <p:cNvSpPr/>
          <p:nvPr/>
        </p:nvSpPr>
        <p:spPr>
          <a:xfrm>
            <a:off x="3578251" y="5687912"/>
            <a:ext cx="1921591" cy="482743"/>
          </a:xfrm>
          <a:prstGeom prst="flowChartAlternateProcess">
            <a:avLst/>
          </a:prstGeom>
          <a:solidFill>
            <a:srgbClr val="556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Enviar</a:t>
            </a:r>
            <a:endParaRPr lang="es-ES" dirty="0"/>
          </a:p>
        </p:txBody>
      </p:sp>
      <p:sp>
        <p:nvSpPr>
          <p:cNvPr id="14" name="Proceso alternativo 13"/>
          <p:cNvSpPr/>
          <p:nvPr/>
        </p:nvSpPr>
        <p:spPr>
          <a:xfrm>
            <a:off x="2995375" y="4828473"/>
            <a:ext cx="185351" cy="19770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3180725" y="4744469"/>
            <a:ext cx="349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He leído y acepto el Aviso de Privacidad.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2" y="2211858"/>
            <a:ext cx="2740894" cy="30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" r="5671"/>
          <a:stretch/>
        </p:blipFill>
        <p:spPr>
          <a:xfrm>
            <a:off x="964504" y="0"/>
            <a:ext cx="9134088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963219" y="5486400"/>
            <a:ext cx="9135373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3619731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Nuestro Menú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60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5820"/>
          <a:stretch/>
        </p:blipFill>
        <p:spPr>
          <a:xfrm>
            <a:off x="954375" y="0"/>
            <a:ext cx="9155783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954376" y="5486400"/>
            <a:ext cx="9155782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3619731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 Cocina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60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"/>
          <a:stretch/>
        </p:blipFill>
        <p:spPr>
          <a:xfrm>
            <a:off x="1492983" y="0"/>
            <a:ext cx="9134377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92983" y="5486400"/>
            <a:ext cx="9135373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4142245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CALDOS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117840" y="6309360"/>
            <a:ext cx="25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i="1" dirty="0" smtClean="0">
                <a:solidFill>
                  <a:srgbClr val="556F35"/>
                </a:solidFill>
              </a:rPr>
              <a:t>Caldo Xóchitl</a:t>
            </a:r>
            <a:endParaRPr lang="es-ES" sz="1600" i="1" dirty="0">
              <a:solidFill>
                <a:srgbClr val="556F35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62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1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5713"/>
          <a:stretch/>
        </p:blipFill>
        <p:spPr>
          <a:xfrm>
            <a:off x="1493520" y="0"/>
            <a:ext cx="9123680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92983" y="5486400"/>
            <a:ext cx="9135373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4142245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ANTOJITOS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117840" y="6309360"/>
            <a:ext cx="25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i="1" dirty="0" smtClean="0">
                <a:solidFill>
                  <a:srgbClr val="556F35"/>
                </a:solidFill>
              </a:rPr>
              <a:t>Quesadillas</a:t>
            </a:r>
            <a:endParaRPr lang="es-ES" sz="1600" i="1" dirty="0">
              <a:solidFill>
                <a:srgbClr val="556F35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62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5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7" r="5692"/>
          <a:stretch/>
        </p:blipFill>
        <p:spPr>
          <a:xfrm>
            <a:off x="1489165" y="0"/>
            <a:ext cx="9129466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483258" y="5486400"/>
            <a:ext cx="9135373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4142245" y="2568388"/>
            <a:ext cx="3845477" cy="1721224"/>
          </a:xfrm>
          <a:prstGeom prst="rect">
            <a:avLst/>
          </a:prstGeom>
          <a:noFill/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ES MI MERO MOLE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117840" y="6309360"/>
            <a:ext cx="25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i="1" dirty="0" smtClean="0">
                <a:solidFill>
                  <a:srgbClr val="556F35"/>
                </a:solidFill>
              </a:rPr>
              <a:t>Pierna y muslo con mole</a:t>
            </a:r>
            <a:endParaRPr lang="es-ES" sz="1600" i="1" dirty="0">
              <a:solidFill>
                <a:srgbClr val="556F35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62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2"/>
          <a:stretch/>
        </p:blipFill>
        <p:spPr>
          <a:xfrm>
            <a:off x="1492983" y="0"/>
            <a:ext cx="9139158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95124" y="5486400"/>
            <a:ext cx="9134875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4142245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POLLO NO FALLA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117840" y="6309360"/>
            <a:ext cx="25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i="1" dirty="0" smtClean="0">
                <a:solidFill>
                  <a:srgbClr val="556F35"/>
                </a:solidFill>
              </a:rPr>
              <a:t>Pollo rostizado artesanal</a:t>
            </a:r>
            <a:endParaRPr lang="es-ES" sz="1600" i="1" dirty="0">
              <a:solidFill>
                <a:srgbClr val="556F35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62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2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"/>
          <a:stretch/>
        </p:blipFill>
        <p:spPr>
          <a:xfrm>
            <a:off x="1492983" y="0"/>
            <a:ext cx="9134377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492983" y="5486400"/>
            <a:ext cx="9135373" cy="1371600"/>
          </a:xfrm>
          <a:prstGeom prst="rect">
            <a:avLst/>
          </a:prstGeom>
          <a:gradFill>
            <a:gsLst>
              <a:gs pos="91000">
                <a:schemeClr val="bg1"/>
              </a:gs>
              <a:gs pos="31000">
                <a:schemeClr val="bg1"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4142245" y="2568388"/>
            <a:ext cx="3845477" cy="1721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556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CARNES</a:t>
            </a:r>
            <a:endParaRPr lang="es-E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117840" y="6309360"/>
            <a:ext cx="25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i="1" dirty="0" smtClean="0">
                <a:solidFill>
                  <a:srgbClr val="556F35"/>
                </a:solidFill>
              </a:rPr>
              <a:t>Tampiqueña</a:t>
            </a:r>
            <a:endParaRPr lang="es-ES" sz="1600" i="1" dirty="0">
              <a:solidFill>
                <a:srgbClr val="556F35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62" y="5664280"/>
            <a:ext cx="796418" cy="1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</TotalTime>
  <Words>587</Words>
  <Application>Microsoft Office PowerPoint</Application>
  <PresentationFormat>Panorámica</PresentationFormat>
  <Paragraphs>108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INICIO</vt:lpstr>
      <vt:lpstr>Menú</vt:lpstr>
      <vt:lpstr>Menú::Caldos</vt:lpstr>
      <vt:lpstr>Menú::Caldos</vt:lpstr>
      <vt:lpstr>Para llevar</vt:lpstr>
      <vt:lpstr>Para llevar</vt:lpstr>
      <vt:lpstr>Para llevar</vt:lpstr>
      <vt:lpstr>Nuestra Cocina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R.</dc:creator>
  <cp:lastModifiedBy>Antonio R.</cp:lastModifiedBy>
  <cp:revision>59</cp:revision>
  <dcterms:created xsi:type="dcterms:W3CDTF">2020-05-02T21:48:10Z</dcterms:created>
  <dcterms:modified xsi:type="dcterms:W3CDTF">2020-05-11T23:55:59Z</dcterms:modified>
</cp:coreProperties>
</file>